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8" r:id="rId2"/>
  </p:sldIdLst>
  <p:sldSz cx="10287000" cy="10287000"/>
  <p:notesSz cx="6858000" cy="9144000"/>
  <p:embeddedFontLst>
    <p:embeddedFont>
      <p:font typeface="Josefin Sans" pitchFamily="2" charset="0"/>
      <p:regular r:id="rId3"/>
      <p:bold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A8F"/>
    <a:srgbClr val="7173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62F84-BADF-4159-9900-0A3EBB396C6F}" v="59" dt="2025-01-27T23:46:20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22" autoAdjust="0"/>
  </p:normalViewPr>
  <p:slideViewPr>
    <p:cSldViewPr>
      <p:cViewPr varScale="1">
        <p:scale>
          <a:sx n="84" d="100"/>
          <a:sy n="84" d="100"/>
        </p:scale>
        <p:origin x="27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pink rectangular box with white text&#10;&#10;Description automatically generated">
            <a:extLst>
              <a:ext uri="{FF2B5EF4-FFF2-40B4-BE49-F238E27FC236}">
                <a16:creationId xmlns:a16="http://schemas.microsoft.com/office/drawing/2014/main" id="{32CB8072-35D1-EADA-B5DA-FA43FE140A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700"/>
            <a:ext cx="10285714" cy="10285714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6F50CBD-F00B-5B67-66E3-02B5DE2C79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22043" y="5219700"/>
            <a:ext cx="3962400" cy="41148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945CC92-086D-C5DE-9874-0D818935CB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76500" y="5372100"/>
            <a:ext cx="2895600" cy="533400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Josefin Sans" pitchFamily="2" charset="0"/>
              </a:defRPr>
            </a:lvl1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A62C7639-0DD2-E44F-4606-47FF88CD03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76500" y="5905500"/>
            <a:ext cx="2895600" cy="533400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Josefin Sans" pitchFamily="2" charset="0"/>
              </a:defRPr>
            </a:lvl1pPr>
          </a:lstStyle>
          <a:p>
            <a:pPr lvl="0"/>
            <a:r>
              <a:rPr lang="en-US" dirty="0"/>
              <a:t>Last Name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83C647DC-CA21-0AAB-D893-75BBAC8D3C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6819900"/>
            <a:ext cx="2895600" cy="53340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Josefin Sans" pitchFamily="2" charset="0"/>
              </a:defRPr>
            </a:lvl1pPr>
          </a:lstStyle>
          <a:p>
            <a:pPr lvl="0"/>
            <a:r>
              <a:rPr lang="en-US" dirty="0"/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96395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CFC4A-DF72-2C37-86A9-7DE7F42CF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B420A-4FA7-FB8D-F685-E16590DF1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EBCE-DD68-FEDC-2FCF-C69C9286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FCDEC-6241-F2E3-A464-31A62386D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B79D4-0F3E-4CBD-147E-9A43F47C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9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9E7161-66CE-B91D-AA9C-6CE5456905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62825" y="547688"/>
            <a:ext cx="2217738" cy="8718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8E336E-902B-F5C5-975D-FC3E67AE8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8025" y="547688"/>
            <a:ext cx="6502400" cy="8718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494F6-D8F3-C7B3-C8C6-DA15C34AC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D0AF1-512F-8F1D-CEB0-6DF6B9ED3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3EF85-F1D7-9444-B7A5-9AAFC5C7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1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44CC5-D1B1-8131-DB39-7AB6FD260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37BB4-C274-BA1A-AED2-02556AF5D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2837B-6E2A-FDA2-5983-BACB15FA8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11BAB-F0E3-9D22-3F93-E6B3E5E0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FE798-9F80-F08F-BF14-365BFA21E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1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F1430-2730-22AC-8BEA-C01DA4394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675" y="2565400"/>
            <a:ext cx="8872538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84E80-D162-D207-7234-1AA8713ED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675" y="6884988"/>
            <a:ext cx="8872538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DD434-5420-0204-6DB0-1E5BF9D2B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74B8F-AC84-3A0A-39DF-B153F34F8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93698-1607-9126-EC35-B808D08BB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9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9C39D-01CC-9487-935D-E2B79F323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5EF58-7437-92F9-EE68-C1956D8A10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8025" y="2738438"/>
            <a:ext cx="4359275" cy="652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371939-ADFD-A12B-48C8-7C01E58EE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9700" y="2738438"/>
            <a:ext cx="4360863" cy="652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C4BF8-C93D-52DF-E482-54E0A7DED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331E22-FB40-5777-D680-8A6D739E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2C487-21E2-15E6-B9DB-651E5100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655A5-6306-18B9-575A-382477849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76531-623C-44C3-56BA-025C7AD99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8025" y="2522538"/>
            <a:ext cx="43529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216AB-78F1-C05C-44EE-CA1751AB2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8025" y="3757613"/>
            <a:ext cx="4352925" cy="5527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8D86E8-189F-1DB7-A866-0EC77DC22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08588" y="2522538"/>
            <a:ext cx="437197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B7866-1680-5E42-0895-F31B78570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08588" y="3757613"/>
            <a:ext cx="4371975" cy="5527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52247-4071-9C13-BC50-CF1AD6543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30ADE1-2680-A833-02EE-862AFD225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48664E-8153-AA99-B87C-40E9100CA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5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4865-DB93-BBEB-6CC1-B0CF62140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D91191-5467-5B6A-08B2-A6021C8B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14110F-369D-5B4E-D9D7-AD24C84AF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5965A-A3FC-9C20-8B5D-250831748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9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E2980-DABC-A103-A185-0F8F0A45C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032FB0-1430-986D-BE87-38120BF3B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1FAEB-84ED-969C-98C9-0133C404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2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FCEF-E5D9-555D-6C4D-42EBDC8F5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025" y="685800"/>
            <a:ext cx="3317875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1E939-23C6-A925-5138-E35DE0183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563" y="1481138"/>
            <a:ext cx="5207000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FEA6D5-6BDE-25F9-C3A6-BFD8E5EA4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025" y="3086100"/>
            <a:ext cx="3317875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EA0D0-8D9E-C55F-07B9-91EBCDA53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D5A12-B9FC-1980-FC73-394EFA725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46E44-8C89-C009-1FA2-E7AA9220B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5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5BAC9-FC61-654D-17DE-6BEC8FCB7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025" y="685800"/>
            <a:ext cx="3317875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A54216-080C-244D-C17E-9F79D8F31F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3563" y="1481138"/>
            <a:ext cx="5207000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B5F17-9ECF-7956-278D-266FB5017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025" y="3086100"/>
            <a:ext cx="3317875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2C7FE-873D-5DD0-510C-B39C522E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F16D8-DFD3-C99E-CAA2-D92B1A8F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0CDAB-81F2-3D5B-8256-6A4706DF4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4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C02E37-0EF9-79EE-9113-854B96451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025" y="547688"/>
            <a:ext cx="8872538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709D3-971B-E194-887C-19F31E66E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8025" y="2738438"/>
            <a:ext cx="8872538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24629-286A-2EC3-F112-4628E3173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8025" y="9534525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57B702-6A35-47E5-BD46-36725D8267A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9B1EA-BAA3-960D-2DF3-EE564169D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8363" y="9534525"/>
            <a:ext cx="3471862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B1AA8-6677-4ED0-F316-19FE7D8C8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65988" y="9534525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B9DAFB-E4A9-4EEA-AE92-13CDBC24A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7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431C485-34C1-2909-54DE-8B85B072BF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2306A-BA5D-AE3D-8EAE-BCCAE1DDB4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D8512-008C-5B3E-8F3D-8881146CB2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517242-6FA4-35A7-BC8B-5E8CBA68AF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951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Aptos Display</vt:lpstr>
      <vt:lpstr>Josefin Sans</vt:lpstr>
      <vt:lpstr>Aptos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Cyber Symposia Media Kit 1080x1080</dc:title>
  <dc:creator>Shelby Leichman</dc:creator>
  <cp:lastModifiedBy>Shelby Leichman</cp:lastModifiedBy>
  <cp:revision>3</cp:revision>
  <dcterms:created xsi:type="dcterms:W3CDTF">2006-08-16T00:00:00Z</dcterms:created>
  <dcterms:modified xsi:type="dcterms:W3CDTF">2025-01-27T23:47:14Z</dcterms:modified>
  <dc:identifier>DAGc8oFbhM4</dc:identifier>
</cp:coreProperties>
</file>