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8" r:id="rId2"/>
  </p:sldIdLst>
  <p:sldSz cx="10287000" cy="10287000"/>
  <p:notesSz cx="6858000" cy="9144000"/>
  <p:embeddedFontLst>
    <p:embeddedFont>
      <p:font typeface="Poppins" panose="00000500000000000000" pitchFamily="2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8E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EF62F9-CA96-41E7-B7EE-782960A63BD9}" v="1" dt="2025-01-27T23:55:54.0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22" autoAdjust="0"/>
  </p:normalViewPr>
  <p:slideViewPr>
    <p:cSldViewPr>
      <p:cViewPr varScale="1">
        <p:scale>
          <a:sx n="84" d="100"/>
          <a:sy n="84" d="100"/>
        </p:scale>
        <p:origin x="27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tatue of liberty with a green square&#10;&#10;Description automatically generated">
            <a:extLst>
              <a:ext uri="{FF2B5EF4-FFF2-40B4-BE49-F238E27FC236}">
                <a16:creationId xmlns:a16="http://schemas.microsoft.com/office/drawing/2014/main" id="{8EBD379B-D8DC-5E56-0D2A-8C061D9F7F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3"/>
            <a:ext cx="10285714" cy="10285714"/>
          </a:xfrm>
          <a:prstGeom prst="rect">
            <a:avLst/>
          </a:prstGeom>
        </p:spPr>
      </p:pic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BA755BD-9478-E797-C030-3B4332D2ED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57900" y="5067300"/>
            <a:ext cx="4114800" cy="41910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5275172-F0C9-0CEB-5E80-1838660C675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705101" y="5143500"/>
            <a:ext cx="3048000" cy="609600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rgbClr val="E58E1A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FIRST NAME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934D3A85-1658-B9F0-2470-B75E2F8C402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05101" y="5829300"/>
            <a:ext cx="3048000" cy="609600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rgbClr val="E58E1A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LAST NAME</a:t>
            </a:r>
          </a:p>
        </p:txBody>
      </p:sp>
      <p:sp>
        <p:nvSpPr>
          <p:cNvPr id="15" name="Text Placeholder 11">
            <a:extLst>
              <a:ext uri="{FF2B5EF4-FFF2-40B4-BE49-F238E27FC236}">
                <a16:creationId xmlns:a16="http://schemas.microsoft.com/office/drawing/2014/main" id="{B5ADF459-49C8-FE65-C6D6-95CE170BA8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05101" y="6762428"/>
            <a:ext cx="3048000" cy="609600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E58E1A"/>
                </a:solidFill>
                <a:latin typeface="Poppins" panose="00000500000000000000" pitchFamily="2" charset="0"/>
                <a:cs typeface="Poppins" panose="00000500000000000000" pitchFamily="2" charset="0"/>
              </a:defRPr>
            </a:lvl1pPr>
          </a:lstStyle>
          <a:p>
            <a:pPr lvl="0"/>
            <a:r>
              <a:rPr lang="en-US" dirty="0"/>
              <a:t>COMPANY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7F8EA5E-2061-BF6B-77CC-59299D6B18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D5842-83AF-0229-46AF-F5FA57A5AC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2AE25-77AC-F17F-EC68-9575D7E2EB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A71CFB-C477-DC99-A997-F5904A80AA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21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Poppins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2025 D&amp;O Symposia Media Kit 1080x1080</dc:title>
  <dc:creator>Shelby Leichman</dc:creator>
  <cp:lastModifiedBy>Shelby Leichman</cp:lastModifiedBy>
  <cp:revision>3</cp:revision>
  <dcterms:created xsi:type="dcterms:W3CDTF">2006-08-16T00:00:00Z</dcterms:created>
  <dcterms:modified xsi:type="dcterms:W3CDTF">2025-01-27T23:56:15Z</dcterms:modified>
  <dc:identifier>DAGc2grFYc8</dc:identifier>
</cp:coreProperties>
</file>