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0" r:id="rId2"/>
  </p:sldIdLst>
  <p:sldSz cx="10287000" cy="10287000"/>
  <p:notesSz cx="6858000" cy="9144000"/>
  <p:embeddedFontLst>
    <p:embeddedFont>
      <p:font typeface="Poppins" panose="00000500000000000000" pitchFamily="2" charset="0"/>
      <p:regular r:id="rId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EB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97CAC2-6846-4410-8FC3-CE7C003F5381}" v="5" dt="2025-01-27T23:19:54.211"/>
    <p1510:client id="{F92206C5-3F47-41DD-B206-8F7C3105FB99}" v="70" dt="2025-01-27T23:50:12.4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15620" autoAdjust="0"/>
    <p:restoredTop sz="94622" autoAdjust="0"/>
  </p:normalViewPr>
  <p:slideViewPr>
    <p:cSldViewPr>
      <p:cViewPr varScale="1">
        <p:scale>
          <a:sx n="84" d="100"/>
          <a:sy n="84" d="100"/>
        </p:scale>
        <p:origin x="277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font" Target="fonts/font1.fntdata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ed square with a bridge and text&#10;&#10;Description automatically generated">
            <a:extLst>
              <a:ext uri="{FF2B5EF4-FFF2-40B4-BE49-F238E27FC236}">
                <a16:creationId xmlns:a16="http://schemas.microsoft.com/office/drawing/2014/main" id="{681A9E49-A1B2-DD31-BA7D-08B1FB7A48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" y="643"/>
            <a:ext cx="10285714" cy="10285714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928A9EE-7965-8925-ED6F-2F939E2CB2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01757" y="5143500"/>
            <a:ext cx="3771900" cy="37338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b="0" i="0" dirty="0">
                <a:solidFill>
                  <a:srgbClr val="000000"/>
                </a:solidFill>
                <a:effectLst/>
              </a:rPr>
              <a:t>Click icon to add picture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F22D42F-D295-119B-4215-2D7F25E567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57500" y="5143500"/>
            <a:ext cx="3048000" cy="533400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F8EBD6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dirty="0"/>
              <a:t>First Name</a:t>
            </a:r>
          </a:p>
        </p:txBody>
      </p:sp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A8C48BE2-4E17-D151-0336-F5B702790B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7500" y="5676900"/>
            <a:ext cx="3048000" cy="533400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F8EBD6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dirty="0"/>
              <a:t>Last Name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9BD886BB-FFCA-8589-7930-929552C15C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57500" y="6914828"/>
            <a:ext cx="3048000" cy="533400"/>
          </a:xfrm>
        </p:spPr>
        <p:txBody>
          <a:bodyPr>
            <a:noAutofit/>
          </a:bodyPr>
          <a:lstStyle>
            <a:lvl1pPr marL="0" indent="0" algn="r">
              <a:buNone/>
              <a:defRPr sz="2400" b="1">
                <a:solidFill>
                  <a:srgbClr val="F8EBD6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dirty="0"/>
              <a:t>Company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ed square with a bridge and text&#10;&#10;Description automatically generated">
            <a:extLst>
              <a:ext uri="{FF2B5EF4-FFF2-40B4-BE49-F238E27FC236}">
                <a16:creationId xmlns:a16="http://schemas.microsoft.com/office/drawing/2014/main" id="{40BA7255-6187-EA54-7B80-617A317DFE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" y="643"/>
            <a:ext cx="10285714" cy="10285714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25E05A0-F5AB-CA16-5FAC-A37D007F2C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15743" y="5295900"/>
            <a:ext cx="3771257" cy="35814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FF767BA-E26A-5CAE-DC46-5891FB2B2F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24100" y="5143500"/>
            <a:ext cx="3124200" cy="533400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rgbClr val="F8EBD6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dirty="0"/>
              <a:t>First Name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C2AFEBFC-2E0B-4537-3996-257848A7DE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36800" y="5689600"/>
            <a:ext cx="3124200" cy="533400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rgbClr val="F8EBD6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dirty="0"/>
              <a:t>Last Name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90FD3A2-6686-8193-F184-C4115D5A6D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36800" y="6667500"/>
            <a:ext cx="3124200" cy="533400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F8EBD6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dirty="0"/>
              <a:t>Company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18817C1A-61AD-5BAB-8948-F517E575D4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35DBDC-B4A1-FC83-DC11-527FF8F1BE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562D08-D20C-9E79-7CB8-533B9A6BFF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BA0C3D-BD7B-8C01-2300-076316666C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23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Poppins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2025 EPL Symposia Media Kit 1080x1080</dc:title>
  <dc:creator>Shelby Leichman</dc:creator>
  <cp:lastModifiedBy>Shelby Leichman</cp:lastModifiedBy>
  <cp:revision>6</cp:revision>
  <dcterms:created xsi:type="dcterms:W3CDTF">2006-08-16T00:00:00Z</dcterms:created>
  <dcterms:modified xsi:type="dcterms:W3CDTF">2025-01-27T23:50:45Z</dcterms:modified>
  <dc:identifier>DAGc81l6fjA</dc:identifier>
</cp:coreProperties>
</file>