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</p:sldIdLst>
  <p:sldSz cx="10287000" cy="10287000"/>
  <p:notesSz cx="6858000" cy="9144000"/>
  <p:embeddedFontLst>
    <p:embeddedFont>
      <p:font typeface="Josefin Sans" pitchFamily="2" charset="77"/>
      <p:regular r:id="rId3"/>
      <p:bold r:id="rId4"/>
    </p:embeddedFont>
    <p:embeddedFont>
      <p:font typeface="Trebuchet MS" panose="020B0703020202090204" pitchFamily="34" charset="0"/>
      <p:regular r:id="rId5"/>
      <p:bold r:id="rId6"/>
      <p: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CFB5B9-A883-4415-BBF6-2FF20513FE93}" v="1" dt="2025-01-27T23:39:46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22" autoAdjust="0"/>
  </p:normalViewPr>
  <p:slideViewPr>
    <p:cSldViewPr>
      <p:cViewPr varScale="1">
        <p:scale>
          <a:sx n="80" d="100"/>
          <a:sy n="80" d="100"/>
        </p:scale>
        <p:origin x="34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y and white poster with buildings in the background&#10;&#10;AI-generated content may be incorrect.">
            <a:extLst>
              <a:ext uri="{FF2B5EF4-FFF2-40B4-BE49-F238E27FC236}">
                <a16:creationId xmlns:a16="http://schemas.microsoft.com/office/drawing/2014/main" id="{7EE996FA-7391-23FB-AA66-58FE6F09C6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02870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7B7AD98-0336-99CC-7BDC-F858735960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34100" y="5219700"/>
            <a:ext cx="3962400" cy="4038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36E4681-E9E5-866D-46E5-7BFD82D61F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71700" y="5219700"/>
            <a:ext cx="2856857" cy="6096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Josefin Sans" pitchFamily="2" charset="0"/>
              </a:defRPr>
            </a:lvl1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2D687B7-261E-F7AB-DFC4-9044A3016C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71699" y="5829300"/>
            <a:ext cx="2856857" cy="6096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Josefin Sans" pitchFamily="2" charset="0"/>
              </a:defRPr>
            </a:lvl1pPr>
          </a:lstStyle>
          <a:p>
            <a:pPr lvl="0"/>
            <a:r>
              <a:rPr lang="en-US" dirty="0"/>
              <a:t>Last Name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7AF8CF83-188A-49B5-B724-4E17B4BC9BA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71698" y="6838628"/>
            <a:ext cx="2856857" cy="609600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  <a:latin typeface="Josefin Sans" pitchFamily="2" charset="0"/>
              </a:defRPr>
            </a:lvl1pPr>
          </a:lstStyle>
          <a:p>
            <a:pPr lvl="0"/>
            <a:r>
              <a:rPr lang="en-US" dirty="0"/>
              <a:t>Company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A92CE3A-0587-FD2B-1476-7C907DB9CF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548C8-9CE3-0947-45BD-F90327A9A1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09D3D-6CEE-DB82-323F-79512B9631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87221D-908A-DF6C-EC10-8EB8DD62FF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31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Josefin Sans</vt:lpstr>
      <vt:lpstr>Trebuchet MS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Cyber Symposia Media Kit &amp; Sponsor Tiles 1080x1080</dc:title>
  <dc:creator>Shelby Leichman</dc:creator>
  <cp:lastModifiedBy>Harmony Watling</cp:lastModifiedBy>
  <cp:revision>5</cp:revision>
  <dcterms:created xsi:type="dcterms:W3CDTF">2006-08-16T00:00:00Z</dcterms:created>
  <dcterms:modified xsi:type="dcterms:W3CDTF">2025-02-10T21:37:22Z</dcterms:modified>
  <dc:identifier>DAGdCfl2Vno</dc:identifier>
</cp:coreProperties>
</file>