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10287000" cy="10287000"/>
  <p:notesSz cx="6858000" cy="9144000"/>
  <p:embeddedFontLst>
    <p:embeddedFont>
      <p:font typeface="Poppins" panose="00000500000000000000" pitchFamily="2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27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actus on a orange background&#10;&#10;AI-generated content may be incorrect.">
            <a:extLst>
              <a:ext uri="{FF2B5EF4-FFF2-40B4-BE49-F238E27FC236}">
                <a16:creationId xmlns:a16="http://schemas.microsoft.com/office/drawing/2014/main" id="{4E0EED94-6C5A-9D7C-F70F-509A50D746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643"/>
            <a:ext cx="10285714" cy="10285714"/>
          </a:xfrm>
          <a:prstGeom prst="rect">
            <a:avLst/>
          </a:prstGeom>
        </p:spPr>
      </p:pic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9A73A44-58E4-F69E-8362-EE1E5625146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34100" y="5067300"/>
            <a:ext cx="3962400" cy="40005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photo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FCE7365-BA3E-7C65-3129-6D76055577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47900" y="5524500"/>
            <a:ext cx="3048000" cy="6096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BD97DB1A-4437-6BB3-DE8C-A0F4771F45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47900" y="6210300"/>
            <a:ext cx="3048000" cy="6096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Last Name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1F9C6AD8-D070-6C37-7F18-0C54B57361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47900" y="7067228"/>
            <a:ext cx="3048000" cy="4384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Company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B73C681-F8DD-3307-F189-516FF5BA50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5FB4C-84CA-5673-867C-4AF47D7ADA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B7CE-B324-6209-C6FB-B189A72F53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4D443F-7CAD-DD5B-3939-E14B752C16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01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Poppins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HMPL Symposia Media Kit &amp; Sponsor Tiles 1080x1080</dc:title>
  <dc:creator>Shelby Leichman</dc:creator>
  <cp:lastModifiedBy>Shelby Leichman</cp:lastModifiedBy>
  <cp:revision>2</cp:revision>
  <dcterms:created xsi:type="dcterms:W3CDTF">2006-08-16T00:00:00Z</dcterms:created>
  <dcterms:modified xsi:type="dcterms:W3CDTF">2025-03-10T22:33:42Z</dcterms:modified>
  <dc:identifier>DAGedgq2NAk</dc:identifier>
</cp:coreProperties>
</file>