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10287000" cy="10287000"/>
  <p:notesSz cx="6858000" cy="9144000"/>
  <p:embeddedFontLst>
    <p:embeddedFont>
      <p:font typeface="Trebuchet MS" panose="020B060302020202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22" autoAdjust="0"/>
  </p:normalViewPr>
  <p:slideViewPr>
    <p:cSldViewPr>
      <p:cViewPr varScale="1">
        <p:scale>
          <a:sx n="83" d="100"/>
          <a:sy n="83" d="100"/>
        </p:scale>
        <p:origin x="28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red and white square with white text&#10;&#10;AI-generated content may be incorrect.">
            <a:extLst>
              <a:ext uri="{FF2B5EF4-FFF2-40B4-BE49-F238E27FC236}">
                <a16:creationId xmlns:a16="http://schemas.microsoft.com/office/drawing/2014/main" id="{2DC36C21-5A5C-D5ED-6C76-D35C49BE4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7B7AD98-0336-99CC-7BDC-F858735960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34100" y="5219700"/>
            <a:ext cx="4038600" cy="4267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36E4681-E9E5-866D-46E5-7BFD82D61F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71700" y="5219700"/>
            <a:ext cx="2856857" cy="6096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2D687B7-261E-F7AB-DFC4-9044A3016C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71699" y="5829300"/>
            <a:ext cx="2856857" cy="6096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Last Name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7AF8CF83-188A-49B5-B724-4E17B4BC9B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71698" y="6838628"/>
            <a:ext cx="2856857" cy="609600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Company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A92CE3A-0587-FD2B-1476-7C907DB9CF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548C8-9CE3-0947-45BD-F90327A9A1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09D3D-6CEE-DB82-323F-79512B9631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87221D-908A-DF6C-EC10-8EB8DD62FF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31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Cyber Symposia Media Kit &amp; Sponsor Tiles 1080x1080</dc:title>
  <dc:creator>Shelby Leichman</dc:creator>
  <cp:lastModifiedBy>Shelby Leichman</cp:lastModifiedBy>
  <cp:revision>7</cp:revision>
  <dcterms:created xsi:type="dcterms:W3CDTF">2006-08-16T00:00:00Z</dcterms:created>
  <dcterms:modified xsi:type="dcterms:W3CDTF">2025-04-23T16:24:06Z</dcterms:modified>
  <dc:identifier>DAGdCfl2Vno</dc:identifier>
</cp:coreProperties>
</file>