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</p:sldIdLst>
  <p:sldSz cx="9144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9659"/>
    <p:restoredTop sz="94684"/>
  </p:normalViewPr>
  <p:slideViewPr>
    <p:cSldViewPr snapToGrid="0">
      <p:cViewPr varScale="1">
        <p:scale>
          <a:sx n="94" d="100"/>
          <a:sy n="94" d="100"/>
        </p:scale>
        <p:origin x="27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25B52E9-0A7F-B697-6FAB-280CCE8DC01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92176" y="4082642"/>
            <a:ext cx="3319462" cy="333533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here to insert image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E6DD6AB-8CA1-76DA-3651-20902EEADB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32362" y="4554349"/>
            <a:ext cx="3184695" cy="604837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11D70D2-2E83-4853-0245-2D85AF3B38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2363" y="5288523"/>
            <a:ext cx="3184695" cy="60483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393116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8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86833"/>
            <a:ext cx="1971675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86833"/>
            <a:ext cx="5800725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8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4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279653"/>
            <a:ext cx="7886700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6119286"/>
            <a:ext cx="7886700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1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434167"/>
            <a:ext cx="38862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34167"/>
            <a:ext cx="38862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1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6835"/>
            <a:ext cx="78867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41551"/>
            <a:ext cx="3868340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340100"/>
            <a:ext cx="3868340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241551"/>
            <a:ext cx="3887391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3340100"/>
            <a:ext cx="3887391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1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45AE95-DB99-8884-7778-99E2A3085B3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25538" y="3614738"/>
            <a:ext cx="4572000" cy="1365250"/>
          </a:xfrm>
        </p:spPr>
        <p:txBody>
          <a:bodyPr/>
          <a:lstStyle/>
          <a:p>
            <a:pPr lvl="3"/>
            <a:r>
              <a:rPr lang="en-US" dirty="0"/>
              <a:t>First Name</a:t>
            </a:r>
          </a:p>
        </p:txBody>
      </p:sp>
    </p:spTree>
    <p:extLst>
      <p:ext uri="{BB962C8B-B14F-4D97-AF65-F5344CB8AC3E}">
        <p14:creationId xmlns:p14="http://schemas.microsoft.com/office/powerpoint/2010/main" val="411013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16568"/>
            <a:ext cx="4629150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8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316568"/>
            <a:ext cx="4629150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7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6835"/>
            <a:ext cx="78867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D83B25-2D6E-8446-84C0-55E1B044E319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C8A328-AC80-1646-88FA-71219D9AF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1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 shot of a conference&#10;&#10;AI-generated content may be incorrect.">
            <a:extLst>
              <a:ext uri="{FF2B5EF4-FFF2-40B4-BE49-F238E27FC236}">
                <a16:creationId xmlns:a16="http://schemas.microsoft.com/office/drawing/2014/main" id="{821C1B3B-A811-6525-D6A0-E7DD909B9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5FCDB-D210-96DE-F4A9-8FD020D785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82303" y="4865820"/>
            <a:ext cx="3086100" cy="6048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E5110-D4B9-5258-36C7-E3BD8FE8BD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82304" y="5694039"/>
            <a:ext cx="3086099" cy="6048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D8D398F-C494-DC23-7AFF-8D5E833287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7245" y="4631208"/>
            <a:ext cx="3319462" cy="33353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97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Neal</dc:creator>
  <cp:lastModifiedBy>Shelby Leichman</cp:lastModifiedBy>
  <cp:revision>6</cp:revision>
  <dcterms:created xsi:type="dcterms:W3CDTF">2025-05-30T21:51:59Z</dcterms:created>
  <dcterms:modified xsi:type="dcterms:W3CDTF">2025-07-22T16:32:39Z</dcterms:modified>
</cp:coreProperties>
</file>