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10287000" cy="10287000"/>
  <p:notesSz cx="6858000" cy="9144000"/>
  <p:embeddedFontLst>
    <p:embeddedFont>
      <p:font typeface="Poppins" panose="00000500000000000000" pitchFamily="2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A8F"/>
    <a:srgbClr val="151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802C45-DFAD-434B-89D3-82FF165E0328}" v="6" dt="2026-01-13T21:01:02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22" autoAdjust="0"/>
  </p:normalViewPr>
  <p:slideViewPr>
    <p:cSldViewPr>
      <p:cViewPr>
        <p:scale>
          <a:sx n="78" d="100"/>
          <a:sy n="78" d="100"/>
        </p:scale>
        <p:origin x="298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070DE0-657D-232D-9F8E-9D0D5A97A0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6" y="643"/>
            <a:ext cx="10285714" cy="10285714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0585836-E3DA-DE19-5CE0-169CD0AF3D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24500" y="5676900"/>
            <a:ext cx="4572000" cy="685800"/>
          </a:xfrm>
        </p:spPr>
        <p:txBody>
          <a:bodyPr>
            <a:normAutofit/>
          </a:bodyPr>
          <a:lstStyle>
            <a:lvl1pPr>
              <a:buNone/>
              <a:defRPr sz="2400" b="1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23577B2D-E9D8-C16D-A7CC-8B0287186E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24500" y="6556375"/>
            <a:ext cx="4572000" cy="568325"/>
          </a:xfrm>
        </p:spPr>
        <p:txBody>
          <a:bodyPr>
            <a:normAutofit/>
          </a:bodyPr>
          <a:lstStyle>
            <a:lvl1pPr>
              <a:buNone/>
              <a:defRPr sz="2000" b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DD3E8CFE-5865-BF91-A249-36F994981FE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9700" y="4838700"/>
            <a:ext cx="3445452" cy="32956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F274D44-2D9E-24E3-9DD3-EA764B155E64}"/>
              </a:ext>
            </a:extLst>
          </p:cNvPr>
          <p:cNvSpPr/>
          <p:nvPr userDrawn="1"/>
        </p:nvSpPr>
        <p:spPr>
          <a:xfrm>
            <a:off x="1943100" y="7962900"/>
            <a:ext cx="2362200" cy="228600"/>
          </a:xfrm>
          <a:prstGeom prst="roundRect">
            <a:avLst/>
          </a:prstGeom>
          <a:solidFill>
            <a:srgbClr val="FF0A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290881-AF1B-69B3-7B96-3612597B7C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BAF92-0BFF-A8B4-2CD3-7297FA9614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4C8210D-4BC9-0FCC-7452-0D1AC65F7BD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69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Poppins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D&amp;O Symposia Media Kit &amp; Sponsor Tiles 1080x1080</dc:title>
  <dc:creator>Shelby Leichman</dc:creator>
  <cp:lastModifiedBy>Shelby Leichman</cp:lastModifiedBy>
  <cp:revision>4</cp:revision>
  <dcterms:created xsi:type="dcterms:W3CDTF">2006-08-16T00:00:00Z</dcterms:created>
  <dcterms:modified xsi:type="dcterms:W3CDTF">2026-01-13T21:44:14Z</dcterms:modified>
  <dc:identifier>DAG7OM0Mpto</dc:identifier>
</cp:coreProperties>
</file>