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10287000" cy="10287000"/>
  <p:notesSz cx="6858000" cy="9144000"/>
  <p:embeddedFontLst>
    <p:embeddedFont>
      <p:font typeface="Poppins" panose="00000500000000000000" pitchFamily="2" charset="0"/>
      <p:regular r:id="rId3"/>
    </p:embeddedFont>
    <p:embeddedFont>
      <p:font typeface="Rift" panose="00000500000000000000" pitchFamily="50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1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02C45-DFAD-434B-89D3-82FF165E0328}" v="6" dt="2026-01-13T21:01:02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 horzBarState="maximized">
    <p:restoredLeft sz="15620" autoAdjust="0"/>
    <p:restoredTop sz="94622" autoAdjust="0"/>
  </p:normalViewPr>
  <p:slideViewPr>
    <p:cSldViewPr>
      <p:cViewPr varScale="1">
        <p:scale>
          <a:sx n="75" d="100"/>
          <a:sy n="75" d="100"/>
        </p:scale>
        <p:origin x="30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lby Leichman" userId="2db8503a-04df-452e-8a43-25ad39e4fc5b" providerId="ADAL" clId="{B42F3B16-37F6-4892-AC58-95612D8C84B8}"/>
    <pc:docChg chg="custSel modSld modMainMaster">
      <pc:chgData name="Shelby Leichman" userId="2db8503a-04df-452e-8a43-25ad39e4fc5b" providerId="ADAL" clId="{B42F3B16-37F6-4892-AC58-95612D8C84B8}" dt="2026-01-13T21:01:49.943" v="46" actId="1076"/>
      <pc:docMkLst>
        <pc:docMk/>
      </pc:docMkLst>
      <pc:sldChg chg="addSp delSp modSp">
        <pc:chgData name="Shelby Leichman" userId="2db8503a-04df-452e-8a43-25ad39e4fc5b" providerId="ADAL" clId="{B42F3B16-37F6-4892-AC58-95612D8C84B8}" dt="2026-01-13T21:01:02.159" v="35" actId="931"/>
        <pc:sldMkLst>
          <pc:docMk/>
          <pc:sldMk cId="469969642" sldId="259"/>
        </pc:sldMkLst>
        <pc:spChg chg="add del">
          <ac:chgData name="Shelby Leichman" userId="2db8503a-04df-452e-8a43-25ad39e4fc5b" providerId="ADAL" clId="{B42F3B16-37F6-4892-AC58-95612D8C84B8}" dt="2026-01-13T21:01:02.159" v="35" actId="931"/>
          <ac:spMkLst>
            <pc:docMk/>
            <pc:sldMk cId="469969642" sldId="259"/>
            <ac:spMk id="4" creationId="{E4C8210D-4BC9-0FCC-7452-0D1AC65F7BD5}"/>
          </ac:spMkLst>
        </pc:spChg>
        <pc:picChg chg="add mod">
          <ac:chgData name="Shelby Leichman" userId="2db8503a-04df-452e-8a43-25ad39e4fc5b" providerId="ADAL" clId="{B42F3B16-37F6-4892-AC58-95612D8C84B8}" dt="2026-01-13T21:01:02.159" v="35" actId="931"/>
          <ac:picMkLst>
            <pc:docMk/>
            <pc:sldMk cId="469969642" sldId="259"/>
            <ac:picMk id="6" creationId="{6DA52BF9-5FF2-E15F-285C-27858ACAD0DC}"/>
          </ac:picMkLst>
        </pc:picChg>
      </pc:sldChg>
      <pc:sldMasterChg chg="modSldLayout">
        <pc:chgData name="Shelby Leichman" userId="2db8503a-04df-452e-8a43-25ad39e4fc5b" providerId="ADAL" clId="{B42F3B16-37F6-4892-AC58-95612D8C84B8}" dt="2026-01-13T21:01:49.943" v="46" actId="1076"/>
        <pc:sldMasterMkLst>
          <pc:docMk/>
          <pc:sldMasterMk cId="0" sldId="2147483648"/>
        </pc:sldMasterMkLst>
        <pc:sldLayoutChg chg="addSp delSp modSp mod">
          <pc:chgData name="Shelby Leichman" userId="2db8503a-04df-452e-8a43-25ad39e4fc5b" providerId="ADAL" clId="{B42F3B16-37F6-4892-AC58-95612D8C84B8}" dt="2026-01-13T21:01:49.943" v="46" actId="1076"/>
          <pc:sldLayoutMkLst>
            <pc:docMk/>
            <pc:sldMasterMk cId="0" sldId="2147483648"/>
            <pc:sldLayoutMk cId="0" sldId="2147483649"/>
          </pc:sldLayoutMkLst>
          <pc:spChg chg="mod">
            <ac:chgData name="Shelby Leichman" userId="2db8503a-04df-452e-8a43-25ad39e4fc5b" providerId="ADAL" clId="{B42F3B16-37F6-4892-AC58-95612D8C84B8}" dt="2026-01-13T20:57:48.556" v="16" actId="1035"/>
            <ac:spMkLst>
              <pc:docMk/>
              <pc:sldMasterMk cId="0" sldId="2147483648"/>
              <pc:sldLayoutMk cId="0" sldId="2147483649"/>
              <ac:spMk id="16" creationId="{70585836-E3DA-DE19-5CE0-169CD0AF3D6C}"/>
            </ac:spMkLst>
          </pc:spChg>
          <pc:spChg chg="mod">
            <ac:chgData name="Shelby Leichman" userId="2db8503a-04df-452e-8a43-25ad39e4fc5b" providerId="ADAL" clId="{B42F3B16-37F6-4892-AC58-95612D8C84B8}" dt="2026-01-13T20:57:48.556" v="16" actId="1035"/>
            <ac:spMkLst>
              <pc:docMk/>
              <pc:sldMasterMk cId="0" sldId="2147483648"/>
              <pc:sldLayoutMk cId="0" sldId="2147483649"/>
              <ac:spMk id="18" creationId="{23577B2D-E9D8-C16D-A7CC-8B0287186EDB}"/>
            </ac:spMkLst>
          </pc:spChg>
          <pc:spChg chg="mod">
            <ac:chgData name="Shelby Leichman" userId="2db8503a-04df-452e-8a43-25ad39e4fc5b" providerId="ADAL" clId="{B42F3B16-37F6-4892-AC58-95612D8C84B8}" dt="2026-01-13T21:01:49.943" v="46" actId="1076"/>
            <ac:spMkLst>
              <pc:docMk/>
              <pc:sldMasterMk cId="0" sldId="2147483648"/>
              <pc:sldLayoutMk cId="0" sldId="2147483649"/>
              <ac:spMk id="20" creationId="{DD3E8CFE-5865-BF91-A249-36F994981FE6}"/>
            </ac:spMkLst>
          </pc:spChg>
          <pc:spChg chg="add del">
            <ac:chgData name="Shelby Leichman" userId="2db8503a-04df-452e-8a43-25ad39e4fc5b" providerId="ADAL" clId="{B42F3B16-37F6-4892-AC58-95612D8C84B8}" dt="2026-01-13T20:59:22.013" v="28" actId="11529"/>
            <ac:spMkLst>
              <pc:docMk/>
              <pc:sldMasterMk cId="0" sldId="2147483648"/>
              <pc:sldLayoutMk cId="0" sldId="2147483649"/>
              <ac:spMk id="29" creationId="{C0B04213-D79B-38C4-2F1C-1ADB2F227D93}"/>
            </ac:spMkLst>
          </pc:spChg>
          <pc:spChg chg="add mod">
            <ac:chgData name="Shelby Leichman" userId="2db8503a-04df-452e-8a43-25ad39e4fc5b" providerId="ADAL" clId="{B42F3B16-37F6-4892-AC58-95612D8C84B8}" dt="2026-01-13T20:59:10.230" v="27" actId="11529"/>
            <ac:spMkLst>
              <pc:docMk/>
              <pc:sldMasterMk cId="0" sldId="2147483648"/>
              <pc:sldLayoutMk cId="0" sldId="2147483649"/>
              <ac:spMk id="30" creationId="{582B19A8-1B72-5D76-8CE0-D066180758AB}"/>
            </ac:spMkLst>
          </pc:spChg>
          <pc:picChg chg="del">
            <ac:chgData name="Shelby Leichman" userId="2db8503a-04df-452e-8a43-25ad39e4fc5b" providerId="ADAL" clId="{B42F3B16-37F6-4892-AC58-95612D8C84B8}" dt="2026-01-13T20:56:36.171" v="0" actId="478"/>
            <ac:picMkLst>
              <pc:docMk/>
              <pc:sldMasterMk cId="0" sldId="2147483648"/>
              <pc:sldLayoutMk cId="0" sldId="2147483649"/>
              <ac:picMk id="26" creationId="{175278FB-6D9E-638C-CC00-50AB7BF1F62E}"/>
            </ac:picMkLst>
          </pc:picChg>
          <pc:picChg chg="add mod ord">
            <ac:chgData name="Shelby Leichman" userId="2db8503a-04df-452e-8a43-25ad39e4fc5b" providerId="ADAL" clId="{B42F3B16-37F6-4892-AC58-95612D8C84B8}" dt="2026-01-13T21:01:29.521" v="40" actId="1076"/>
            <ac:picMkLst>
              <pc:docMk/>
              <pc:sldMasterMk cId="0" sldId="2147483648"/>
              <pc:sldLayoutMk cId="0" sldId="2147483649"/>
              <ac:picMk id="28" creationId="{5A7F94AF-2C34-6E6E-D465-F19812971BB2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5A7F94AF-2C34-6E6E-D465-F19812971B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" y="1286"/>
            <a:ext cx="10285714" cy="10285714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0585836-E3DA-DE19-5CE0-169CD0AF3D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2900" y="5829300"/>
            <a:ext cx="5372100" cy="685800"/>
          </a:xfrm>
        </p:spPr>
        <p:txBody>
          <a:bodyPr>
            <a:normAutofit/>
          </a:bodyPr>
          <a:lstStyle>
            <a:lvl1pPr>
              <a:buNone/>
              <a:defRPr sz="3600" b="1">
                <a:solidFill>
                  <a:srgbClr val="151E3B"/>
                </a:solidFill>
                <a:latin typeface="Rift" panose="00000500000000000000" pitchFamily="50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23577B2D-E9D8-C16D-A7CC-8B0287186E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2900" y="6708775"/>
            <a:ext cx="5372100" cy="568325"/>
          </a:xfrm>
        </p:spPr>
        <p:txBody>
          <a:bodyPr>
            <a:normAutofit/>
          </a:bodyPr>
          <a:lstStyle>
            <a:lvl1pPr>
              <a:buNone/>
              <a:defRPr sz="2400" b="0">
                <a:solidFill>
                  <a:srgbClr val="151E3B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DD3E8CFE-5865-BF91-A249-36F994981FE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86500" y="4838700"/>
            <a:ext cx="3200400" cy="3352800"/>
          </a:xfrm>
          <a:prstGeom prst="roundRect">
            <a:avLst>
              <a:gd name="adj" fmla="val 9584"/>
            </a:avLst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290881-AF1B-69B3-7B96-3612597B7C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BAF92-0BFF-A8B4-2CD3-7297FA9614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4C8210D-4BC9-0FCC-7452-0D1AC65F7BD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69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Rift</vt:lpstr>
      <vt:lpstr>Calibri</vt:lpstr>
      <vt:lpstr>Poppins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D&amp;O Symposia Media Kit &amp; Sponsor Tiles 1080x1080</dc:title>
  <dc:creator>Shelby Leichman</dc:creator>
  <cp:lastModifiedBy>Shelby Leichman</cp:lastModifiedBy>
  <cp:revision>3</cp:revision>
  <dcterms:created xsi:type="dcterms:W3CDTF">2006-08-16T00:00:00Z</dcterms:created>
  <dcterms:modified xsi:type="dcterms:W3CDTF">2026-01-13T21:01:55Z</dcterms:modified>
  <dc:identifier>DAG7OM0Mpto</dc:identifier>
</cp:coreProperties>
</file>