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5" r:id="rId2"/>
  </p:sldIdLst>
  <p:sldSz cx="9144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9"/>
    <p:restoredTop sz="94662"/>
  </p:normalViewPr>
  <p:slideViewPr>
    <p:cSldViewPr snapToGrid="0">
      <p:cViewPr varScale="1">
        <p:scale>
          <a:sx n="81" d="100"/>
          <a:sy n="81" d="100"/>
        </p:scale>
        <p:origin x="1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4024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05F7A-CDC1-C246-842B-AECF5E2083F6}" type="datetimeFigureOut">
              <a:rPr lang="en-US" smtClean="0"/>
              <a:t>1/9/26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C8E07-A3F0-E94F-97CE-75EBF4309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609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and white background with a square with a white square&#10;&#10;AI-generated content may be incorrect.">
            <a:extLst>
              <a:ext uri="{FF2B5EF4-FFF2-40B4-BE49-F238E27FC236}">
                <a16:creationId xmlns:a16="http://schemas.microsoft.com/office/drawing/2014/main" id="{1957051F-9E0E-D4C6-B1EF-CC307662B7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25B52E9-0A7F-B697-6FAB-280CCE8DC0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28800" y="4173794"/>
            <a:ext cx="3760839" cy="3775587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here to insert image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E6DD6AB-8CA1-76DA-3651-20902EEADB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77193" y="4778477"/>
            <a:ext cx="2787445" cy="1327355"/>
          </a:xfrm>
          <a:noFill/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11D70D2-2E83-4853-0245-2D85AF3B38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51871" y="6400800"/>
            <a:ext cx="2787445" cy="1120877"/>
          </a:xfrm>
          <a:noFill/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1949666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09600"/>
            <a:ext cx="294917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316568"/>
            <a:ext cx="4629150" cy="649816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43200"/>
            <a:ext cx="2949178" cy="508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3B25-2D6E-8446-84C0-55E1B044E319}" type="datetimeFigureOut">
              <a:rPr lang="en-US" smtClean="0"/>
              <a:t>1/9/26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8A328-AC80-1646-88FA-71219D9AF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278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3B25-2D6E-8446-84C0-55E1B044E319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8A328-AC80-1646-88FA-71219D9AF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83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86833"/>
            <a:ext cx="1971675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486833"/>
            <a:ext cx="5800725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3B25-2D6E-8446-84C0-55E1B044E319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8A328-AC80-1646-88FA-71219D9AF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889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red and white card with a white rectangle&#10;&#10;AI-generated content may be incorrect.">
            <a:extLst>
              <a:ext uri="{FF2B5EF4-FFF2-40B4-BE49-F238E27FC236}">
                <a16:creationId xmlns:a16="http://schemas.microsoft.com/office/drawing/2014/main" id="{2985787A-3A8F-69CF-7B39-71DC4DC49C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9144001" cy="9144001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25B52E9-0A7F-B697-6FAB-280CCE8DC0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91381" y="4468761"/>
            <a:ext cx="6961237" cy="3318387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here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856077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3B25-2D6E-8446-84C0-55E1B044E319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8A328-AC80-1646-88FA-71219D9AF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441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279653"/>
            <a:ext cx="7886700" cy="380364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6119286"/>
            <a:ext cx="7886700" cy="200024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3B25-2D6E-8446-84C0-55E1B044E319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8A328-AC80-1646-88FA-71219D9AF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1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434167"/>
            <a:ext cx="38862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434167"/>
            <a:ext cx="38862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3B25-2D6E-8446-84C0-55E1B044E319}" type="datetimeFigureOut">
              <a:rPr lang="en-US" smtClean="0"/>
              <a:t>1/9/26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8A328-AC80-1646-88FA-71219D9AF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911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86835"/>
            <a:ext cx="78867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241551"/>
            <a:ext cx="3868340" cy="10985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340100"/>
            <a:ext cx="3868340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2241551"/>
            <a:ext cx="3887391" cy="10985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3340100"/>
            <a:ext cx="3887391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3B25-2D6E-8446-84C0-55E1B044E319}" type="datetimeFigureOut">
              <a:rPr lang="en-US" smtClean="0"/>
              <a:t>1/9/26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8A328-AC80-1646-88FA-71219D9AF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8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3B25-2D6E-8446-84C0-55E1B044E319}" type="datetimeFigureOut">
              <a:rPr lang="en-US" smtClean="0"/>
              <a:t>1/9/26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8A328-AC80-1646-88FA-71219D9AF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10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3B25-2D6E-8446-84C0-55E1B044E319}" type="datetimeFigureOut">
              <a:rPr lang="en-US" smtClean="0"/>
              <a:t>1/9/26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8A328-AC80-1646-88FA-71219D9AF0D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45AE95-DB99-8884-7778-99E2A3085B3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25538" y="3614738"/>
            <a:ext cx="4572000" cy="1365250"/>
          </a:xfrm>
        </p:spPr>
        <p:txBody>
          <a:bodyPr/>
          <a:lstStyle/>
          <a:p>
            <a:pPr lvl="3"/>
            <a:r>
              <a:rPr lang="en-US" dirty="0"/>
              <a:t>First Name</a:t>
            </a:r>
          </a:p>
        </p:txBody>
      </p:sp>
    </p:spTree>
    <p:extLst>
      <p:ext uri="{BB962C8B-B14F-4D97-AF65-F5344CB8AC3E}">
        <p14:creationId xmlns:p14="http://schemas.microsoft.com/office/powerpoint/2010/main" val="4110134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09600"/>
            <a:ext cx="294917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316568"/>
            <a:ext cx="4629150" cy="64981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43200"/>
            <a:ext cx="2949178" cy="508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83B25-2D6E-8446-84C0-55E1B044E319}" type="datetimeFigureOut">
              <a:rPr lang="en-US" smtClean="0"/>
              <a:t>1/9/26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8A328-AC80-1646-88FA-71219D9AF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86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86835"/>
            <a:ext cx="78867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434167"/>
            <a:ext cx="78867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8475136"/>
            <a:ext cx="2057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D83B25-2D6E-8446-84C0-55E1B044E319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8475136"/>
            <a:ext cx="30861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8475136"/>
            <a:ext cx="2057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C8A328-AC80-1646-88FA-71219D9AF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12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BEBEFC4-2D9D-E7B0-2AD6-207BF1AD90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0CFE19-A54F-CACD-2572-2910AF6439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4BC65B-71AB-44A6-023D-404ABC5FC9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9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673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Katie Neal</dc:creator>
  <cp:lastModifiedBy>Katie Neal</cp:lastModifiedBy>
  <cp:revision>19</cp:revision>
  <dcterms:created xsi:type="dcterms:W3CDTF">2025-05-30T21:51:59Z</dcterms:created>
  <dcterms:modified xsi:type="dcterms:W3CDTF">2026-01-09T23:25:18Z</dcterms:modified>
</cp:coreProperties>
</file>