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62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7"/>
    <p:restoredTop sz="94662"/>
  </p:normalViewPr>
  <p:slideViewPr>
    <p:cSldViewPr snapToGrid="0">
      <p:cViewPr>
        <p:scale>
          <a:sx n="72" d="100"/>
          <a:sy n="72" d="100"/>
        </p:scale>
        <p:origin x="266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40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05F7A-CDC1-C246-842B-AECF5E2083F6}" type="datetimeFigureOut">
              <a:rPr lang="en-US" smtClean="0"/>
              <a:t>1/9/26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8E07-A3F0-E94F-97CE-75EBF4309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4A0D24FA-AB2A-4B66-E78F-DFCB71B76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280"/>
            <a:ext cx="9164280" cy="916428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5B52E9-0A7F-B697-6FAB-280CCE8DC0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69783" y="4572000"/>
            <a:ext cx="3962656" cy="355291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here to insert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E6DD6AB-8CA1-76DA-3651-20902EEADB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29250" y="5277815"/>
            <a:ext cx="3086100" cy="486834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C885A41-9C40-02C5-739F-661D571286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9251" y="6480314"/>
            <a:ext cx="3086100" cy="670466"/>
          </a:xfrm>
          <a:solidFill>
            <a:schemeClr val="bg1">
              <a:alpha val="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07871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8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B25-2D6E-8446-84C0-55E1B044E319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328-AC80-1646-88FA-71219D9AF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8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8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B25-2D6E-8446-84C0-55E1B044E319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328-AC80-1646-88FA-71219D9AF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78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B25-2D6E-8446-84C0-55E1B044E319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328-AC80-1646-88FA-71219D9AF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83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3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3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B25-2D6E-8446-84C0-55E1B044E319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328-AC80-1646-88FA-71219D9AF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8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C599E3FE-DEE7-06FA-FFA3-A9D2A0F37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5B52E9-0A7F-B697-6FAB-280CCE8DC0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7640" y="4572001"/>
            <a:ext cx="3952566" cy="354606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here to insert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E6DD6AB-8CA1-76DA-3651-20902EEADB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6826" y="5200855"/>
            <a:ext cx="3076014" cy="604837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D70D2-2E83-4853-0245-2D85AF3B38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56825" y="6575561"/>
            <a:ext cx="3076015" cy="604837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94966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ard with a white rectangle and gold stars on it&#10;&#10;AI-generated content may be incorrect.">
            <a:extLst>
              <a:ext uri="{FF2B5EF4-FFF2-40B4-BE49-F238E27FC236}">
                <a16:creationId xmlns:a16="http://schemas.microsoft.com/office/drawing/2014/main" id="{4FB6758A-275D-28A9-FDEF-8BED82AEF5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5B52E9-0A7F-B697-6FAB-280CCE8DC0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6130" y="5014452"/>
            <a:ext cx="6961237" cy="276440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here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30305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B25-2D6E-8446-84C0-55E1B044E319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328-AC80-1646-88FA-71219D9AF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4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B25-2D6E-8446-84C0-55E1B044E319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328-AC80-1646-88FA-71219D9AF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1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B25-2D6E-8446-84C0-55E1B044E319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328-AC80-1646-88FA-71219D9AF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1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5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B25-2D6E-8446-84C0-55E1B044E319}" type="datetimeFigureOut">
              <a:rPr lang="en-US" smtClean="0"/>
              <a:t>1/9/26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328-AC80-1646-88FA-71219D9AF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B25-2D6E-8446-84C0-55E1B044E319}" type="datetimeFigureOut">
              <a:rPr lang="en-US" smtClean="0"/>
              <a:t>1/9/26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328-AC80-1646-88FA-71219D9AF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1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B25-2D6E-8446-84C0-55E1B044E319}" type="datetimeFigureOut">
              <a:rPr lang="en-US" smtClean="0"/>
              <a:t>1/9/26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328-AC80-1646-88FA-71219D9AF0D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45AE95-DB99-8884-7778-99E2A3085B3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25538" y="3614738"/>
            <a:ext cx="4572000" cy="1365250"/>
          </a:xfrm>
        </p:spPr>
        <p:txBody>
          <a:bodyPr/>
          <a:lstStyle/>
          <a:p>
            <a:pPr lvl="3"/>
            <a:r>
              <a:rPr lang="en-US" dirty="0"/>
              <a:t>First Name</a:t>
            </a:r>
          </a:p>
        </p:txBody>
      </p:sp>
    </p:spTree>
    <p:extLst>
      <p:ext uri="{BB962C8B-B14F-4D97-AF65-F5344CB8AC3E}">
        <p14:creationId xmlns:p14="http://schemas.microsoft.com/office/powerpoint/2010/main" val="411013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5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D83B25-2D6E-8446-84C0-55E1B044E319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C8A328-AC80-1646-88FA-71219D9AF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1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169EEDE-1CD9-4ED2-0A36-9F24E08CD2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70919-2940-9C21-37E1-5AE8318260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AFCAC-23FD-6708-DE85-F2391DD6F5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81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Katie Neal</dc:creator>
  <cp:lastModifiedBy>Katie Neal</cp:lastModifiedBy>
  <cp:revision>12</cp:revision>
  <dcterms:created xsi:type="dcterms:W3CDTF">2025-05-30T21:51:59Z</dcterms:created>
  <dcterms:modified xsi:type="dcterms:W3CDTF">2026-01-09T21:53:55Z</dcterms:modified>
</cp:coreProperties>
</file>