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7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4"/>
    <p:restoredTop sz="94673"/>
  </p:normalViewPr>
  <p:slideViewPr>
    <p:cSldViewPr snapToGrid="0">
      <p:cViewPr varScale="1">
        <p:scale>
          <a:sx n="80" d="100"/>
          <a:sy n="80" d="100"/>
        </p:scale>
        <p:origin x="1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402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05F7A-CDC1-C246-842B-AECF5E2083F6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C8E07-A3F0-E94F-97CE-75EBF4309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09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C0B6FA-71C2-187A-E786-220821B60E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9144000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E6DD6AB-8CA1-76DA-3651-20902EEADB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778" y="4813488"/>
            <a:ext cx="3326288" cy="663678"/>
          </a:xfrm>
          <a:noFill/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11D70D2-2E83-4853-0245-2D85AF3B38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92778" y="5669983"/>
            <a:ext cx="3326288" cy="663678"/>
          </a:xfrm>
          <a:noFill/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410975F-B846-F3E6-C427-68A406190E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486400" y="4783508"/>
            <a:ext cx="3072983" cy="31312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6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8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7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83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3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3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8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E6DD6AB-8CA1-76DA-3651-20902EEADB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43988" y="5018665"/>
            <a:ext cx="3326288" cy="663678"/>
          </a:xfrm>
          <a:noFill/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11D70D2-2E83-4853-0245-2D85AF3B38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43988" y="5860523"/>
            <a:ext cx="3326288" cy="663678"/>
          </a:xfrm>
          <a:noFill/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A88E052-2F26-D94B-DC4D-27076F1D8C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688" y="2951637"/>
            <a:ext cx="7109074" cy="1173697"/>
          </a:xfrm>
          <a:noFill/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Session Title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410975F-B846-F3E6-C427-68A406190E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540644" y="4796725"/>
            <a:ext cx="2991174" cy="3014352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4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1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1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5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10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5AE95-DB99-8884-7778-99E2A3085B3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25538" y="3614738"/>
            <a:ext cx="4572000" cy="1365250"/>
          </a:xfrm>
        </p:spPr>
        <p:txBody>
          <a:bodyPr/>
          <a:lstStyle/>
          <a:p>
            <a:pPr lvl="3"/>
            <a:r>
              <a:rPr lang="en-US" dirty="0"/>
              <a:t>First Name</a:t>
            </a:r>
          </a:p>
        </p:txBody>
      </p:sp>
    </p:spTree>
    <p:extLst>
      <p:ext uri="{BB962C8B-B14F-4D97-AF65-F5344CB8AC3E}">
        <p14:creationId xmlns:p14="http://schemas.microsoft.com/office/powerpoint/2010/main" val="411013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8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8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5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D83B25-2D6E-8446-84C0-55E1B044E319}" type="datetimeFigureOut">
              <a:rPr lang="en-US" smtClean="0"/>
              <a:t>4/1/26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C8A328-AC80-1646-88FA-71219D9AF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1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C16963-2A1C-D6C4-CE4D-E6B6DB5389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EE6BB-5F30-A525-3589-4564C13C52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1B6F4E7-AD7C-9213-C7DD-39F0CA1F185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2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Katie Neal</dc:creator>
  <cp:lastModifiedBy>Katie Neal</cp:lastModifiedBy>
  <cp:revision>23</cp:revision>
  <dcterms:created xsi:type="dcterms:W3CDTF">2025-05-30T21:51:59Z</dcterms:created>
  <dcterms:modified xsi:type="dcterms:W3CDTF">2026-04-01T15:33:49Z</dcterms:modified>
</cp:coreProperties>
</file>