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</p:sldIdLst>
  <p:sldSz cx="22669500" cy="226695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7" autoAdjust="0"/>
    <p:restoredTop sz="94571" autoAdjust="0"/>
  </p:normalViewPr>
  <p:slideViewPr>
    <p:cSldViewPr>
      <p:cViewPr varScale="1">
        <p:scale>
          <a:sx n="34" d="100"/>
          <a:sy n="34" d="100"/>
        </p:scale>
        <p:origin x="2704" y="2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DEFF8217-8466-41C1-8FA5-0A6B9934613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76250" y="-457200"/>
            <a:ext cx="23602950" cy="23602950"/>
          </a:xfrm>
          <a:prstGeom prst="rect">
            <a:avLst/>
          </a:prstGeom>
        </p:spPr>
      </p:pic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7C07D671-AA69-2153-09C1-57A54D09245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3361377" y="10752259"/>
            <a:ext cx="8972550" cy="1164981"/>
          </a:xfrm>
        </p:spPr>
        <p:txBody>
          <a:bodyPr>
            <a:normAutofit/>
          </a:bodyPr>
          <a:lstStyle>
            <a:lvl1pPr>
              <a:buNone/>
              <a:defRPr sz="6600">
                <a:solidFill>
                  <a:schemeClr val="bg1"/>
                </a:solidFill>
                <a:latin typeface="Futura Medium" panose="020B0602020204020303" pitchFamily="34" charset="-79"/>
                <a:cs typeface="Futura Medium" panose="020B0602020204020303" pitchFamily="34" charset="-79"/>
              </a:defRPr>
            </a:lvl1pPr>
          </a:lstStyle>
          <a:p>
            <a:pPr lvl="0"/>
            <a:r>
              <a:rPr lang="en-US" dirty="0"/>
              <a:t>First Name</a:t>
            </a:r>
          </a:p>
        </p:txBody>
      </p:sp>
      <p:sp>
        <p:nvSpPr>
          <p:cNvPr id="12" name="Text Placeholder 9">
            <a:extLst>
              <a:ext uri="{FF2B5EF4-FFF2-40B4-BE49-F238E27FC236}">
                <a16:creationId xmlns:a16="http://schemas.microsoft.com/office/drawing/2014/main" id="{D6327B30-B6A4-0400-E8E0-248074BD8F0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3361377" y="12630150"/>
            <a:ext cx="8972550" cy="1164981"/>
          </a:xfrm>
        </p:spPr>
        <p:txBody>
          <a:bodyPr>
            <a:normAutofit/>
          </a:bodyPr>
          <a:lstStyle>
            <a:lvl1pPr>
              <a:buNone/>
              <a:defRPr sz="6600">
                <a:solidFill>
                  <a:schemeClr val="bg1"/>
                </a:solidFill>
                <a:latin typeface="Futura Medium" panose="020B0602020204020303" pitchFamily="34" charset="-79"/>
                <a:cs typeface="Futura Medium" panose="020B0602020204020303" pitchFamily="34" charset="-79"/>
              </a:defRPr>
            </a:lvl1pPr>
          </a:lstStyle>
          <a:p>
            <a:pPr lvl="0"/>
            <a:r>
              <a:rPr lang="en-US" dirty="0"/>
              <a:t>Last Name</a:t>
            </a:r>
          </a:p>
        </p:txBody>
      </p:sp>
      <p:sp>
        <p:nvSpPr>
          <p:cNvPr id="15" name="Text Placeholder 9">
            <a:extLst>
              <a:ext uri="{FF2B5EF4-FFF2-40B4-BE49-F238E27FC236}">
                <a16:creationId xmlns:a16="http://schemas.microsoft.com/office/drawing/2014/main" id="{03C1713F-F7B2-8199-0658-E3F43F15F59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3361377" y="14508041"/>
            <a:ext cx="8972550" cy="1164981"/>
          </a:xfrm>
        </p:spPr>
        <p:txBody>
          <a:bodyPr>
            <a:normAutofit/>
          </a:bodyPr>
          <a:lstStyle>
            <a:lvl1pPr>
              <a:buNone/>
              <a:defRPr sz="6000">
                <a:solidFill>
                  <a:schemeClr val="bg1"/>
                </a:solidFill>
                <a:latin typeface="Futura Medium" panose="020B0602020204020303" pitchFamily="34" charset="-79"/>
                <a:cs typeface="Futura Medium" panose="020B0602020204020303" pitchFamily="34" charset="-79"/>
              </a:defRPr>
            </a:lvl1pPr>
          </a:lstStyle>
          <a:p>
            <a:pPr lvl="0"/>
            <a:r>
              <a:rPr lang="en-US" dirty="0"/>
              <a:t>Company</a:t>
            </a:r>
          </a:p>
        </p:txBody>
      </p:sp>
      <p:sp>
        <p:nvSpPr>
          <p:cNvPr id="25" name="Picture Placeholder 24">
            <a:extLst>
              <a:ext uri="{FF2B5EF4-FFF2-40B4-BE49-F238E27FC236}">
                <a16:creationId xmlns:a16="http://schemas.microsoft.com/office/drawing/2014/main" id="{1D3EDE32-BFC6-6374-8996-2C4F475D38F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6724650" y="11917363"/>
            <a:ext cx="914400" cy="914400"/>
          </a:xfrm>
        </p:spPr>
        <p:txBody>
          <a:bodyPr/>
          <a:lstStyle/>
          <a:p>
            <a:endParaRPr lang="en-US"/>
          </a:p>
        </p:txBody>
      </p:sp>
      <p:sp>
        <p:nvSpPr>
          <p:cNvPr id="27" name="Picture Placeholder 16">
            <a:extLst>
              <a:ext uri="{FF2B5EF4-FFF2-40B4-BE49-F238E27FC236}">
                <a16:creationId xmlns:a16="http://schemas.microsoft.com/office/drawing/2014/main" id="{0E5F6B57-AC24-C235-D971-D8B5F0A21F79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3925550" y="1885950"/>
            <a:ext cx="8153399" cy="8153399"/>
          </a:xfrm>
          <a:prstGeom prst="ellipse">
            <a:avLst/>
          </a:prstGeom>
        </p:spPr>
        <p:txBody>
          <a:bodyPr/>
          <a:lstStyle/>
          <a:p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7/21/26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7/21/26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7/21/26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7/21/26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7/21/26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7/21/26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5" r:id="rId2"/>
    <p:sldLayoutId id="2147483656" r:id="rId3"/>
    <p:sldLayoutId id="2147483657" r:id="rId4"/>
    <p:sldLayoutId id="2147483658" r:id="rId5"/>
    <p:sldLayoutId id="2147483659" r:id="rId6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914EB5E5-D3A0-2324-8142-FD01BBCCD5C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9895894-8691-9D0A-DDA5-594FB739946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66472C5-E36D-5538-8B27-7BFA1BDF2D3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AF081514-D521-EC7F-DDCC-A6E651615F6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74D03EDE-6A2E-CEA5-32B9-5CFB2EDE9AC4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843473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</TotalTime>
  <Words>0</Words>
  <Application>Microsoft Macintosh PowerPoint</Application>
  <PresentationFormat>Custom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Futura Medium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2026_Conf_Social Tiles</dc:title>
  <cp:lastModifiedBy>Shelby Leichman</cp:lastModifiedBy>
  <cp:revision>2</cp:revision>
  <dcterms:created xsi:type="dcterms:W3CDTF">2006-08-16T00:00:00Z</dcterms:created>
  <dcterms:modified xsi:type="dcterms:W3CDTF">2026-07-21T17:53:06Z</dcterms:modified>
  <dc:identifier>DAHKOLC0VOY</dc:identifier>
</cp:coreProperties>
</file>